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5" r:id="rId4"/>
    <p:sldId id="266" r:id="rId5"/>
    <p:sldId id="260" r:id="rId6"/>
    <p:sldId id="267" r:id="rId7"/>
    <p:sldId id="262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214290"/>
            <a:ext cx="9649072" cy="338616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о слове «Сани»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</a:t>
            </a:r>
            <a:r>
              <a:rPr lang="ru-RU" dirty="0" smtClean="0"/>
              <a:t>3</a:t>
            </a:r>
          </a:p>
          <a:p>
            <a:r>
              <a:rPr lang="ru-RU" dirty="0" smtClean="0"/>
              <a:t> класса</a:t>
            </a:r>
          </a:p>
          <a:p>
            <a:r>
              <a:rPr lang="ru-RU" dirty="0" err="1" smtClean="0"/>
              <a:t>Паринова</a:t>
            </a:r>
            <a:r>
              <a:rPr lang="ru-RU" dirty="0" smtClean="0"/>
              <a:t> Оля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6000768"/>
            <a:ext cx="8215370" cy="714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2143116"/>
            <a:ext cx="2786082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Сани</a:t>
            </a:r>
            <a:endParaRPr lang="ru-RU" sz="32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500430" y="2857496"/>
            <a:ext cx="642942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4286248" y="2214554"/>
            <a:ext cx="1714512" cy="50006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произносим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071934" y="3429000"/>
            <a:ext cx="1928826" cy="5715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записываем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72198" y="1500174"/>
            <a:ext cx="1914532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215074" y="3000372"/>
            <a:ext cx="1785950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C:\Users\User\Desktop\0_7055b_d5943aa4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571901" cy="3643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5" y="785794"/>
            <a:ext cx="33575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1.Лексическое значение слова: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571744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Зимняя повозка на полозьях.</a:t>
            </a:r>
          </a:p>
          <a:p>
            <a:pPr marL="800100" lvl="1" indent="-342900"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2.Спортивный снаряд на полозьях для скоростного спуска по специально оборудованной ледяной трассе.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928670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2.Однокоренные слова</a:t>
            </a:r>
            <a:r>
              <a:rPr lang="ru-RU" sz="3200" dirty="0" smtClean="0">
                <a:solidFill>
                  <a:srgbClr val="00B050"/>
                </a:solidFill>
              </a:rPr>
              <a:t>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42886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Сани ,санки, саночки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epositphotos_7459615-Winter-scene-with-kids-on-sle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456384" cy="35113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5286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3.</a:t>
            </a:r>
            <a:r>
              <a:rPr lang="ru-RU" sz="4000" dirty="0" smtClean="0">
                <a:solidFill>
                  <a:srgbClr val="002060"/>
                </a:solidFill>
              </a:rPr>
              <a:t>Синонимы</a:t>
            </a:r>
            <a:r>
              <a:rPr lang="ru-RU" sz="4000" dirty="0" smtClean="0"/>
              <a:t>:сани,буран.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92D050"/>
                </a:solidFill>
              </a:rPr>
              <a:t>Антонимы</a:t>
            </a:r>
            <a:r>
              <a:rPr lang="ru-RU" sz="4000" dirty="0" smtClean="0"/>
              <a:t>: сани-велосипед, сани-машина.</a:t>
            </a:r>
            <a:br>
              <a:rPr lang="ru-RU" sz="4000" dirty="0" smtClean="0"/>
            </a:br>
            <a:r>
              <a:rPr lang="ru-RU" sz="4000" dirty="0" err="1" smtClean="0">
                <a:solidFill>
                  <a:srgbClr val="FF0000"/>
                </a:solidFill>
              </a:rPr>
              <a:t>Фразеологизм</a:t>
            </a:r>
            <a:r>
              <a:rPr lang="ru-RU" sz="4000" dirty="0" err="1" smtClean="0"/>
              <a:t>:садиться</a:t>
            </a:r>
            <a:r>
              <a:rPr lang="ru-RU" sz="4000" dirty="0" smtClean="0"/>
              <a:t> не в свои сани.(браться не за своё дело).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143644"/>
            <a:ext cx="7772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500042"/>
            <a:ext cx="3851338" cy="4714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4. </a:t>
            </a:r>
            <a:r>
              <a:rPr lang="ru-RU" sz="3600" dirty="0" smtClean="0">
                <a:solidFill>
                  <a:srgbClr val="00B0F0"/>
                </a:solidFill>
              </a:rPr>
              <a:t>Сочетаемость слова: деревянные, железные, стальные </a:t>
            </a:r>
            <a:r>
              <a:rPr lang="ru-RU" sz="3600" smtClean="0">
                <a:solidFill>
                  <a:srgbClr val="00B0F0"/>
                </a:solidFill>
              </a:rPr>
              <a:t>(сани).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215082"/>
            <a:ext cx="7772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shop_items_catalog_image1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572000" cy="296037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5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Пословица</a:t>
            </a:r>
            <a:r>
              <a:rPr lang="ru-RU" dirty="0" err="1" smtClean="0"/>
              <a:t>.Каковы</a:t>
            </a:r>
            <a:r>
              <a:rPr lang="ru-RU" dirty="0" smtClean="0"/>
              <a:t> сами, таковы и сани.</a:t>
            </a:r>
            <a:br>
              <a:rPr lang="ru-RU" dirty="0" smtClean="0"/>
            </a:br>
            <a:r>
              <a:rPr lang="ru-RU" dirty="0" err="1" smtClean="0">
                <a:solidFill>
                  <a:srgbClr val="002060"/>
                </a:solidFill>
              </a:rPr>
              <a:t>Загадка</a:t>
            </a:r>
            <a:r>
              <a:rPr lang="ru-RU" dirty="0" err="1" smtClean="0"/>
              <a:t>.За</a:t>
            </a:r>
            <a:r>
              <a:rPr lang="ru-RU" dirty="0" smtClean="0"/>
              <a:t> веревочку коня</a:t>
            </a:r>
            <a:br>
              <a:rPr lang="ru-RU" dirty="0" smtClean="0"/>
            </a:br>
            <a:r>
              <a:rPr lang="ru-RU" dirty="0" smtClean="0"/>
              <a:t>В горку я тащу.</a:t>
            </a:r>
            <a:br>
              <a:rPr lang="ru-RU" dirty="0" smtClean="0"/>
            </a:br>
            <a:r>
              <a:rPr lang="ru-RU" dirty="0" smtClean="0"/>
              <a:t>Ну а с горки быстро я</a:t>
            </a:r>
            <a:br>
              <a:rPr lang="ru-RU" dirty="0" smtClean="0"/>
            </a:br>
            <a:r>
              <a:rPr lang="ru-RU" dirty="0" smtClean="0"/>
              <a:t>На коне лечу!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215082"/>
            <a:ext cx="7772400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1820206"/>
            <a:ext cx="3994214" cy="4180562"/>
          </a:xfrm>
        </p:spPr>
        <p:txBody>
          <a:bodyPr>
            <a:noAutofit/>
          </a:bodyPr>
          <a:lstStyle/>
          <a:p>
            <a:r>
              <a:rPr lang="ru-RU" sz="3600" dirty="0" smtClean="0"/>
              <a:t>6. До чего ж хорош мороз:</a:t>
            </a:r>
            <a:br>
              <a:rPr lang="ru-RU" sz="3600" dirty="0" smtClean="0"/>
            </a:br>
            <a:r>
              <a:rPr lang="ru-RU" sz="3600" dirty="0" smtClean="0"/>
              <a:t> Щиплет щёки, уши, нос!</a:t>
            </a:r>
            <a:br>
              <a:rPr lang="ru-RU" sz="3600" dirty="0" smtClean="0"/>
            </a:br>
            <a:r>
              <a:rPr lang="ru-RU" sz="3600" dirty="0" smtClean="0"/>
              <a:t> Натяну на лоб ушанку,</a:t>
            </a:r>
            <a:br>
              <a:rPr lang="ru-RU" sz="3600" dirty="0" smtClean="0"/>
            </a:br>
            <a:r>
              <a:rPr lang="ru-RU" sz="3600" dirty="0" smtClean="0"/>
              <a:t> Прокачусь с горы на санках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286520"/>
            <a:ext cx="7772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d4e393852572c3a96d6d66df217db3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76464" cy="35130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183880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СПАСИБО ЗА ВНИМАНИЕ.</a:t>
            </a:r>
          </a:p>
          <a:p>
            <a:endParaRPr lang="ru-RU" sz="36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</TotalTime>
  <Words>74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Рассказ о слове «Сани» </vt:lpstr>
      <vt:lpstr>Слайд 2</vt:lpstr>
      <vt:lpstr>Слайд 3</vt:lpstr>
      <vt:lpstr>Слайд 4</vt:lpstr>
      <vt:lpstr> 3.Синонимы:сани,буран. Антонимы: сани-велосипед, сани-машина. Фразеологизм:садиться не в свои сани.(браться не за своё дело). </vt:lpstr>
      <vt:lpstr>4. Сочетаемость слова: деревянные, железные, стальные (сани).</vt:lpstr>
      <vt:lpstr>  5. Пословица.Каковы сами, таковы и сани. Загадка.За веревочку коня В горку я тащу. Ну а с горки быстро я На коне лечу!</vt:lpstr>
      <vt:lpstr>6. До чего ж хорош мороз:  Щиплет щёки, уши, нос!  Натяну на лоб ушанку,  Прокачусь с горы на санках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 .  Потапов  Роман.</dc:title>
  <dc:creator>User</dc:creator>
  <cp:lastModifiedBy>Parinov</cp:lastModifiedBy>
  <cp:revision>26</cp:revision>
  <dcterms:created xsi:type="dcterms:W3CDTF">2014-10-17T11:15:35Z</dcterms:created>
  <dcterms:modified xsi:type="dcterms:W3CDTF">2015-10-21T18:19:24Z</dcterms:modified>
</cp:coreProperties>
</file>